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  <p:sldMasterId id="2147483915" r:id="rId2"/>
    <p:sldMasterId id="2147483917" r:id="rId3"/>
    <p:sldMasterId id="2147483919" r:id="rId4"/>
    <p:sldMasterId id="2147483921" r:id="rId5"/>
    <p:sldMasterId id="2147483923" r:id="rId6"/>
    <p:sldMasterId id="2147483925" r:id="rId7"/>
    <p:sldMasterId id="2147483927" r:id="rId8"/>
    <p:sldMasterId id="2147483929" r:id="rId9"/>
    <p:sldMasterId id="2147483931" r:id="rId10"/>
    <p:sldMasterId id="2147483933" r:id="rId11"/>
    <p:sldMasterId id="2147483935" r:id="rId12"/>
    <p:sldMasterId id="2147483937" r:id="rId13"/>
    <p:sldMasterId id="2147483939" r:id="rId14"/>
  </p:sldMasterIdLst>
  <p:notesMasterIdLst>
    <p:notesMasterId r:id="rId31"/>
  </p:notesMasterIdLst>
  <p:sldIdLst>
    <p:sldId id="771" r:id="rId15"/>
    <p:sldId id="772" r:id="rId16"/>
    <p:sldId id="773" r:id="rId17"/>
    <p:sldId id="774" r:id="rId18"/>
    <p:sldId id="775" r:id="rId19"/>
    <p:sldId id="776" r:id="rId20"/>
    <p:sldId id="768" r:id="rId21"/>
    <p:sldId id="770" r:id="rId22"/>
    <p:sldId id="769" r:id="rId23"/>
    <p:sldId id="777" r:id="rId24"/>
    <p:sldId id="778" r:id="rId25"/>
    <p:sldId id="779" r:id="rId26"/>
    <p:sldId id="780" r:id="rId27"/>
    <p:sldId id="781" r:id="rId28"/>
    <p:sldId id="782" r:id="rId29"/>
    <p:sldId id="783" r:id="rId30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Jokerman" panose="04090605060D06020702" pitchFamily="82" charset="0"/>
      <p:regular r:id="rId33"/>
    </p:embeddedFont>
    <p:embeddedFont>
      <p:font typeface="Broadway" panose="04040905080B02020502" pitchFamily="82" charset="0"/>
      <p:regular r:id="rId34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9FF66"/>
    <a:srgbClr val="99CCFF"/>
    <a:srgbClr val="CCCCFF"/>
    <a:srgbClr val="0070C0"/>
    <a:srgbClr val="FF99FF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 varScale="1">
        <p:scale>
          <a:sx n="65" d="100"/>
          <a:sy n="65" d="100"/>
        </p:scale>
        <p:origin x="72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7F47B0-887F-4CD5-AF0C-1DDF0B3308E3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2D6A6-C0FC-4BCB-943B-135798C4B30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4321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90D18-348C-4AFE-B1B8-25F8A43926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7926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90A3F-5993-4BE5-919D-20DCB3719B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5951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10770D-F423-4472-8731-9C12D392E117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11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67DA1-E93F-4A75-AFC8-1C8DF8E0A64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871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67DA1-E93F-4A75-AFC8-1C8DF8E0A64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184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67DA1-E93F-4A75-AFC8-1C8DF8E0A64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26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67DA1-E93F-4A75-AFC8-1C8DF8E0A64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00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67DA1-E93F-4A75-AFC8-1C8DF8E0A64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62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89B0C-E3FA-46FD-A831-95CE486F0B6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48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89B0C-E3FA-46FD-A831-95CE486F0B6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1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755DA-9F56-40E3-BBEC-F46F548C67F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84085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89B0C-E3FA-46FD-A831-95CE486F0B6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3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89B0C-E3FA-46FD-A831-95CE486F0B65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95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67DA1-E93F-4A75-AFC8-1C8DF8E0A64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92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67DA1-E93F-4A75-AFC8-1C8DF8E0A64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18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67DA1-E93F-4A75-AFC8-1C8DF8E0A64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2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657F8B-E0CC-43AD-94AA-EE06B01269D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9586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47838-0325-4CCA-9F1F-C703EF2363C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7590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C1E18-2CD9-4B4C-A935-ACDF4337605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237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3E67B-A82E-4FAD-8C69-6A71345FE97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8602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630D9F-895A-4C98-8575-EEE834BCDA3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5564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3165B9-DB8B-4441-BC7A-C57584B931F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116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35B71-B99D-4AC8-8FB3-C0780769FCB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5776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C2F4B1-4161-4659-B008-C72EA6D2E573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6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6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29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9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32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9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1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0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9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2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2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5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66084-5781-46A4-A675-F6709A09C9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269" y="620688"/>
            <a:ext cx="8048998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/>
              </a:rPr>
              <a:t>UNIT 12. DON’T  RIDE YOUR BIKE TOO FAST!</a:t>
            </a:r>
            <a:endParaRPr kumimoji="0" lang="vi-VN" sz="2800" b="1" i="0" u="none" strike="noStrike" kern="1200" cap="none" spc="0" normalizeH="0" baseline="0" noProof="0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Jokerman" pitchFamily="82" charset="0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/>
              </a:rPr>
              <a:t>LESSON </a:t>
            </a:r>
            <a:r>
              <a:rPr kumimoji="0" lang="en-US" sz="2800" b="1" i="0" u="none" strike="noStrike" kern="1200" cap="none" spc="0" normalizeH="0" baseline="0" noProof="0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Jokerman" pitchFamily="82" charset="0"/>
                <a:ea typeface="+mn-ea"/>
                <a:cs typeface="Arial"/>
              </a:rPr>
              <a:t>2</a:t>
            </a:r>
            <a:endParaRPr kumimoji="0" lang="en-US" sz="3600" b="1" i="0" u="none" strike="noStrike" kern="1200" cap="none" spc="0" normalizeH="0" baseline="0" noProof="0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Jokerman" pitchFamily="8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4595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5288" y="498475"/>
            <a:ext cx="7850187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 shouldn’t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95713" y="915988"/>
            <a:ext cx="4664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with the knife?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3563" y="4797425"/>
            <a:ext cx="78771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Because you may </a:t>
            </a: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7585075" y="2105025"/>
            <a:ext cx="171291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414588"/>
            <a:ext cx="17970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32325" y="5194300"/>
            <a:ext cx="4665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cut yourself.</a:t>
            </a:r>
          </a:p>
        </p:txBody>
      </p:sp>
    </p:spTree>
    <p:extLst>
      <p:ext uri="{BB962C8B-B14F-4D97-AF65-F5344CB8AC3E}">
        <p14:creationId xmlns:p14="http://schemas.microsoft.com/office/powerpoint/2010/main" val="32597322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5288" y="498475"/>
            <a:ext cx="7850187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 shouldn’t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95713" y="915988"/>
            <a:ext cx="4664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with the stove?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3563" y="4797425"/>
            <a:ext cx="681672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Because you may </a:t>
            </a:r>
          </a:p>
        </p:txBody>
      </p:sp>
      <p:pic>
        <p:nvPicPr>
          <p:cNvPr id="133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7585075" y="2105025"/>
            <a:ext cx="171291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2503488"/>
            <a:ext cx="23955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32325" y="5194300"/>
            <a:ext cx="2747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a burn.</a:t>
            </a:r>
          </a:p>
        </p:txBody>
      </p:sp>
    </p:spTree>
    <p:extLst>
      <p:ext uri="{BB962C8B-B14F-4D97-AF65-F5344CB8AC3E}">
        <p14:creationId xmlns:p14="http://schemas.microsoft.com/office/powerpoint/2010/main" val="14835360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0825" y="498475"/>
            <a:ext cx="85693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 shouldn’t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63938" y="927100"/>
            <a:ext cx="5348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ride your bike too fast?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3563" y="4797425"/>
            <a:ext cx="78771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Because you may </a:t>
            </a:r>
          </a:p>
        </p:txBody>
      </p:sp>
      <p:pic>
        <p:nvPicPr>
          <p:cNvPr id="143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7585075" y="2105025"/>
            <a:ext cx="171291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2201863"/>
            <a:ext cx="4137025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32325" y="5194300"/>
            <a:ext cx="4665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fall off your bike.</a:t>
            </a:r>
          </a:p>
        </p:txBody>
      </p:sp>
    </p:spTree>
    <p:extLst>
      <p:ext uri="{BB962C8B-B14F-4D97-AF65-F5344CB8AC3E}">
        <p14:creationId xmlns:p14="http://schemas.microsoft.com/office/powerpoint/2010/main" val="21736102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5288" y="498475"/>
            <a:ext cx="85693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 shouldn’t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95713" y="915988"/>
            <a:ext cx="5168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 down the stairs?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3563" y="4797425"/>
            <a:ext cx="78771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Because you may </a:t>
            </a:r>
          </a:p>
        </p:txBody>
      </p:sp>
      <p:pic>
        <p:nvPicPr>
          <p:cNvPr id="153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5791"/>
          <a:stretch>
            <a:fillRect/>
          </a:stretch>
        </p:blipFill>
        <p:spPr bwMode="auto">
          <a:xfrm>
            <a:off x="7585075" y="2105025"/>
            <a:ext cx="171291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2051050"/>
            <a:ext cx="19907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32325" y="5194300"/>
            <a:ext cx="4665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break your arm.</a:t>
            </a:r>
          </a:p>
        </p:txBody>
      </p:sp>
    </p:spTree>
    <p:extLst>
      <p:ext uri="{BB962C8B-B14F-4D97-AF65-F5344CB8AC3E}">
        <p14:creationId xmlns:p14="http://schemas.microsoft.com/office/powerpoint/2010/main" val="3321638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56363" y="5551537"/>
            <a:ext cx="8361567" cy="1254834"/>
          </a:xfrm>
          <a:prstGeom prst="round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 Tom shouldn’t ride too fast because he may fall off his bike and break his 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8826" y="4042298"/>
            <a:ext cx="8361567" cy="1254834"/>
          </a:xfrm>
          <a:prstGeom prst="roundRect">
            <a:avLst/>
          </a:prstGeom>
          <a:solidFill>
            <a:srgbClr val="FF99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 Mai shouldn’t play with the stove because she may get a 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2521" y="2485202"/>
            <a:ext cx="8361567" cy="1254834"/>
          </a:xfrm>
          <a:prstGeom prst="roundRect">
            <a:avLst/>
          </a:prstGeom>
          <a:solidFill>
            <a:srgbClr val="99FF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 Nam shouldn’t climb the         because he may fall and break his leg.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32046" y="859631"/>
            <a:ext cx="8361567" cy="1254834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 Tony shouldn’t play with the knife because it’s very          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58888" y="1652588"/>
            <a:ext cx="1116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sharp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95513" y="4835525"/>
            <a:ext cx="1700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burn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619625" y="6343650"/>
            <a:ext cx="170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arm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787900" y="2635250"/>
            <a:ext cx="169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wall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432" y="119939"/>
            <a:ext cx="463421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LISTEN AND COMPLETE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69850"/>
            <a:ext cx="7842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0148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388" y="908050"/>
            <a:ext cx="129698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8175" y="908050"/>
            <a:ext cx="1800225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95738" y="963613"/>
            <a:ext cx="1538287" cy="6016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knife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24525" y="963613"/>
            <a:ext cx="136842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don‘t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27913" y="963613"/>
            <a:ext cx="1522412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yourself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6897" y="2030151"/>
            <a:ext cx="8361567" cy="4639209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Tom: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What are you holding in your hand?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A (1)           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Tom: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Oh, no. It’s dangerous. (2)          play with it!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(3)        shouldn’t I play with it?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Tom: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Because you may cut (4)               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 I can (5)        that. Thank you, Tom.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664200" y="5445125"/>
            <a:ext cx="170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yourself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795963" y="3538538"/>
            <a:ext cx="1700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Don‘t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479675" y="4797425"/>
            <a:ext cx="170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01938" y="2890838"/>
            <a:ext cx="1377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knife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454400" y="6092825"/>
            <a:ext cx="169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</a:t>
            </a:r>
          </a:p>
        </p:txBody>
      </p:sp>
    </p:spTree>
    <p:extLst>
      <p:ext uri="{BB962C8B-B14F-4D97-AF65-F5344CB8AC3E}">
        <p14:creationId xmlns:p14="http://schemas.microsoft.com/office/powerpoint/2010/main" val="31819424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440" y="152494"/>
            <a:ext cx="239110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noFill/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Broadway" pitchFamily="82" charset="0"/>
                <a:ea typeface="+mn-ea"/>
                <a:cs typeface="Arial" charset="0"/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3663628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2666" y="188640"/>
            <a:ext cx="293618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Black" pitchFamily="34" charset="0"/>
                <a:ea typeface="+mn-ea"/>
                <a:cs typeface="Arial" panose="020B0604020202020204" pitchFamily="34" charset="0"/>
              </a:rPr>
              <a:t>Cut yourself</a:t>
            </a:r>
          </a:p>
        </p:txBody>
      </p:sp>
    </p:spTree>
    <p:extLst>
      <p:ext uri="{BB962C8B-B14F-4D97-AF65-F5344CB8AC3E}">
        <p14:creationId xmlns:p14="http://schemas.microsoft.com/office/powerpoint/2010/main" val="5475333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6243935"/>
            <a:ext cx="412144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Black" pitchFamily="34" charset="0"/>
                <a:ea typeface="+mn-ea"/>
                <a:cs typeface="Arial" panose="020B0604020202020204" pitchFamily="34" charset="0"/>
              </a:rPr>
              <a:t>Play with the stove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11370" y="1196752"/>
            <a:ext cx="231351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Black" pitchFamily="34" charset="0"/>
                <a:ea typeface="+mn-ea"/>
                <a:cs typeface="Arial" panose="020B0604020202020204" pitchFamily="34" charset="0"/>
              </a:rPr>
              <a:t>Get a burn</a:t>
            </a:r>
          </a:p>
        </p:txBody>
      </p:sp>
    </p:spTree>
    <p:extLst>
      <p:ext uri="{BB962C8B-B14F-4D97-AF65-F5344CB8AC3E}">
        <p14:creationId xmlns:p14="http://schemas.microsoft.com/office/powerpoint/2010/main" val="25217677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23" y="188640"/>
            <a:ext cx="481227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Black" pitchFamily="34" charset="0"/>
                <a:ea typeface="+mn-ea"/>
                <a:cs typeface="Arial" panose="020B0604020202020204" pitchFamily="34" charset="0"/>
              </a:rPr>
              <a:t>Ride your bike too fast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4300" y="6243935"/>
            <a:ext cx="379527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Black" pitchFamily="34" charset="0"/>
                <a:ea typeface="+mn-ea"/>
                <a:cs typeface="Arial" panose="020B0604020202020204" pitchFamily="34" charset="0"/>
              </a:rPr>
              <a:t>Fall off your bike</a:t>
            </a:r>
          </a:p>
        </p:txBody>
      </p:sp>
    </p:spTree>
    <p:extLst>
      <p:ext uri="{BB962C8B-B14F-4D97-AF65-F5344CB8AC3E}">
        <p14:creationId xmlns:p14="http://schemas.microsoft.com/office/powerpoint/2010/main" val="31163238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700808"/>
            <a:ext cx="279820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Black" pitchFamily="34" charset="0"/>
                <a:ea typeface="+mn-ea"/>
                <a:cs typeface="Arial" panose="020B0604020202020204" pitchFamily="34" charset="0"/>
              </a:rPr>
              <a:t>Break your arm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979" y="5301208"/>
            <a:ext cx="272927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Black" pitchFamily="34" charset="0"/>
                <a:ea typeface="+mn-ea"/>
                <a:cs typeface="Arial" panose="020B0604020202020204" pitchFamily="34" charset="0"/>
              </a:rPr>
              <a:t>Break your leg</a:t>
            </a:r>
          </a:p>
        </p:txBody>
      </p:sp>
    </p:spTree>
    <p:extLst>
      <p:ext uri="{BB962C8B-B14F-4D97-AF65-F5344CB8AC3E}">
        <p14:creationId xmlns:p14="http://schemas.microsoft.com/office/powerpoint/2010/main" val="37939294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6367" y="6108872"/>
            <a:ext cx="424090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 Black" pitchFamily="34" charset="0"/>
                <a:ea typeface="+mn-ea"/>
                <a:cs typeface="Arial" panose="020B0604020202020204" pitchFamily="34" charset="0"/>
              </a:rPr>
              <a:t>Run down the stairs</a:t>
            </a:r>
          </a:p>
        </p:txBody>
      </p:sp>
    </p:spTree>
    <p:extLst>
      <p:ext uri="{BB962C8B-B14F-4D97-AF65-F5344CB8AC3E}">
        <p14:creationId xmlns:p14="http://schemas.microsoft.com/office/powerpoint/2010/main" val="37375717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85825"/>
            <a:ext cx="588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9972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779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51371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61642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515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38" y="349726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4097338"/>
            <a:ext cx="5476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8859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87338" y="401638"/>
            <a:ext cx="862488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Vocabulary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cut yourself</a:t>
            </a:r>
            <a:endParaRPr kumimoji="0" lang="vi-V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a burn</a:t>
            </a:r>
            <a:endParaRPr kumimoji="0" lang="vi-V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fall off your bike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break your arm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break your leg</a:t>
            </a:r>
            <a:endParaRPr kumimoji="0" lang="vi-V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Model sentence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shouldn’t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ride your bike too fast</a:t>
            </a:r>
            <a:r>
              <a:rPr lang="en-US" altLang="en-US" sz="2800" b="1" dirty="0">
                <a:solidFill>
                  <a:srgbClr val="000000"/>
                </a:solidFill>
              </a:rPr>
              <a:t>?</a:t>
            </a:r>
            <a:endParaRPr kumimoji="0" lang="vi-V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Because you may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fall off your bike.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760413"/>
            <a:ext cx="13223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2519363"/>
            <a:ext cx="11922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4906963"/>
            <a:ext cx="18494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3" y="2579688"/>
            <a:ext cx="1184275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750888"/>
            <a:ext cx="1711325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068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5492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5222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6639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36210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254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3196</TotalTime>
  <Words>172</Words>
  <Application>Microsoft Office PowerPoint</Application>
  <PresentationFormat>On-screen Show (4:3)</PresentationFormat>
  <Paragraphs>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Arial Black</vt:lpstr>
      <vt:lpstr>Jokerman</vt:lpstr>
      <vt:lpstr>Broadway</vt:lpstr>
      <vt:lpstr>Diseño predeterminado</vt:lpstr>
      <vt:lpstr>1_Diseño predeterminado</vt:lpstr>
      <vt:lpstr>2_Diseño predeterminado</vt:lpstr>
      <vt:lpstr>3_Diseño predeterminado</vt:lpstr>
      <vt:lpstr>4_Diseño predeterminado</vt:lpstr>
      <vt:lpstr>5_Diseño predeterminado</vt:lpstr>
      <vt:lpstr>6_Diseño predeterminado</vt:lpstr>
      <vt:lpstr>7_Diseño predeterminado</vt:lpstr>
      <vt:lpstr>8_Diseño predeterminado</vt:lpstr>
      <vt:lpstr>9_Diseño predeterminado</vt:lpstr>
      <vt:lpstr>10_Diseño predeterminado</vt:lpstr>
      <vt:lpstr>11_Diseño predeterminado</vt:lpstr>
      <vt:lpstr>12_Diseño predeterminado</vt:lpstr>
      <vt:lpstr>13_Diseño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E5-U12-L1-JESS</dc:title>
  <dc:creator>JESSICA</dc:creator>
  <cp:lastModifiedBy>Ms Lien</cp:lastModifiedBy>
  <cp:revision>271</cp:revision>
  <dcterms:created xsi:type="dcterms:W3CDTF">2012-02-21T22:04:44Z</dcterms:created>
  <dcterms:modified xsi:type="dcterms:W3CDTF">2022-05-31T06:29:44Z</dcterms:modified>
</cp:coreProperties>
</file>